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  <p:sldId id="263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4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393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2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614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92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62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734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856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398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16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292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D0D0-9DCF-458F-9181-4FC1B8E4A27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B72A-D037-4CB0-9402-82243CE91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121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3492" r="14023" b="9312"/>
          <a:stretch/>
        </p:blipFill>
        <p:spPr>
          <a:xfrm>
            <a:off x="2339752" y="0"/>
            <a:ext cx="4392488" cy="67779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24328" y="40466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3. 4. 2020.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6164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30.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5456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Како решавамо текстуалне задатке?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Пажљиво прочитамо задатак.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Уочавамо шта је познато, а шта непознато.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Питање – шта треба да израчунамо.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Решавамо задатак и дајемо одговор.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Проверавамо урађено.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799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16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4332" r="14023" b="12669"/>
          <a:stretch/>
        </p:blipFill>
        <p:spPr>
          <a:xfrm>
            <a:off x="2195736" y="0"/>
            <a:ext cx="4680520" cy="68746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11247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(8 + 7) – 3 = 15 – 3 = 12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1836" y="64533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2965706" y="1340768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Играло  се  12  деце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20189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(7 + 8) – 9 = 15 – 9 = 6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645318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А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23181" y="2218959"/>
            <a:ext cx="4213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Девојчице су набрале 6 цветова</a:t>
            </a:r>
          </a:p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више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747" y="29249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15 – 4 – 3 = 11 – 3 = 8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7208" y="2660191"/>
            <a:ext cx="255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15 – (4+3) = 15 – 7 = 8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8217" y="644476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2941865" y="3137245"/>
            <a:ext cx="361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На ливади је остало 8 цветова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747" y="38610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+ 3)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6 =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16 – 6 = 10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8980" y="4061103"/>
            <a:ext cx="361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Није се уплашило </a:t>
            </a:r>
            <a:r>
              <a:rPr lang="sr-Latn-RS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 бубамара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3599" y="64447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В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747" y="47251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8 + 4 – 5 = 12 – 5 = 7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72000" y="645333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O</a:t>
            </a:r>
            <a:endParaRPr lang="sr-Latn-RS" dirty="0"/>
          </a:p>
        </p:txBody>
      </p:sp>
      <p:sp>
        <p:nvSpPr>
          <p:cNvPr id="19" name="TextBox 18"/>
          <p:cNvSpPr txBox="1"/>
          <p:nvPr/>
        </p:nvSpPr>
        <p:spPr>
          <a:xfrm>
            <a:off x="3019531" y="4979462"/>
            <a:ext cx="2630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Сада има 7 лептира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7664" y="657171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Сада живи 11 цврчака на ливади</a:t>
            </a:r>
            <a:r>
              <a:rPr lang="sr-Cyrl-R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1837" y="64447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</a:t>
            </a:r>
            <a:endParaRPr lang="sr-Latn-RS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635627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 + 12 – 3 = 14 – 3 = 11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4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4332" r="14023" b="12669"/>
          <a:stretch/>
        </p:blipFill>
        <p:spPr>
          <a:xfrm>
            <a:off x="2195736" y="0"/>
            <a:ext cx="4680520" cy="68746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11247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(8 + 7) – 3 = 15 – 3 = 12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1836" y="64533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2965706" y="1340768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Играло  се  12  деце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20189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(7 + 8) – 9 = 15 – 9 = 6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645318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А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23181" y="2218959"/>
            <a:ext cx="4213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Девојчице су набрале 6 цветова</a:t>
            </a:r>
          </a:p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више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747" y="29249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15 – 4 – 3 = 11 – 3 = 8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7208" y="2660191"/>
            <a:ext cx="255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15 – (4+3) = 15 – 7 = 8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8217" y="644476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2941865" y="3137245"/>
            <a:ext cx="361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На ливади је остало 8 цветова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747" y="38610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+ 3)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6 =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16 – 6 = 10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8980" y="4061103"/>
            <a:ext cx="361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Није се уплашило </a:t>
            </a:r>
            <a:r>
              <a:rPr lang="sr-Latn-RS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 бубамара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3599" y="64447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В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747" y="47251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8 + 4 – 5 = 12 – 5 = 7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72000" y="645333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O</a:t>
            </a:r>
            <a:endParaRPr lang="sr-Latn-RS" dirty="0"/>
          </a:p>
        </p:txBody>
      </p:sp>
      <p:sp>
        <p:nvSpPr>
          <p:cNvPr id="19" name="TextBox 18"/>
          <p:cNvSpPr txBox="1"/>
          <p:nvPr/>
        </p:nvSpPr>
        <p:spPr>
          <a:xfrm>
            <a:off x="3019531" y="4979462"/>
            <a:ext cx="2630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Сада има 7 лептира</a:t>
            </a:r>
            <a:r>
              <a:rPr lang="sr-Cyrl-R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635627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 + 12 – 3 = 14 – 3 = 11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7664" y="657171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Сада живи 11 цврчака на ливади</a:t>
            </a:r>
            <a:r>
              <a:rPr lang="sr-Cyrl-R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1837" y="64447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</a:t>
            </a:r>
            <a:endParaRPr lang="sr-Latn-RS" dirty="0"/>
          </a:p>
        </p:txBody>
      </p:sp>
      <p:pic>
        <p:nvPicPr>
          <p:cNvPr id="23" name="Picture 22" descr="Резултат слика за pencil clip art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t="12348" r="18672" b="16007"/>
          <a:stretch/>
        </p:blipFill>
        <p:spPr bwMode="auto">
          <a:xfrm>
            <a:off x="6787357" y="4581128"/>
            <a:ext cx="2259236" cy="220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4031940" y="764704"/>
            <a:ext cx="14351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307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Како решавамо текстуалне задатке?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15</cp:revision>
  <dcterms:created xsi:type="dcterms:W3CDTF">2020-03-26T11:43:13Z</dcterms:created>
  <dcterms:modified xsi:type="dcterms:W3CDTF">2020-04-02T08:14:39Z</dcterms:modified>
</cp:coreProperties>
</file>